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56" userDrawn="1">
          <p15:clr>
            <a:srgbClr val="A4A3A4"/>
          </p15:clr>
        </p15:guide>
        <p15:guide id="2" pos="7224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99FF"/>
    <a:srgbClr val="ECF0FC"/>
    <a:srgbClr val="D3E0FD"/>
    <a:srgbClr val="D6DEFF"/>
    <a:srgbClr val="FFE998"/>
    <a:srgbClr val="FFD8DC"/>
    <a:srgbClr val="E6E7FC"/>
    <a:srgbClr val="FF657E"/>
    <a:srgbClr val="FDD000"/>
    <a:srgbClr val="779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732"/>
    <p:restoredTop sz="94683"/>
  </p:normalViewPr>
  <p:slideViewPr>
    <p:cSldViewPr snapToGrid="0" snapToObjects="1">
      <p:cViewPr>
        <p:scale>
          <a:sx n="130" d="100"/>
          <a:sy n="130" d="100"/>
        </p:scale>
        <p:origin x="516" y="24"/>
      </p:cViewPr>
      <p:guideLst>
        <p:guide pos="456"/>
        <p:guide pos="7224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oley, A (Amanda)" userId="5c52e1b1-3d97-4463-bd0f-06ec11f1aaa2" providerId="ADAL" clId="{4DAE203B-AA85-4611-BFC8-300E15634FD2}"/>
    <pc:docChg chg="undo custSel delSld modSld">
      <pc:chgData name="Dooley, A (Amanda)" userId="5c52e1b1-3d97-4463-bd0f-06ec11f1aaa2" providerId="ADAL" clId="{4DAE203B-AA85-4611-BFC8-300E15634FD2}" dt="2022-10-14T19:00:24.408" v="51" actId="47"/>
      <pc:docMkLst>
        <pc:docMk/>
      </pc:docMkLst>
      <pc:sldChg chg="modSp mod">
        <pc:chgData name="Dooley, A (Amanda)" userId="5c52e1b1-3d97-4463-bd0f-06ec11f1aaa2" providerId="ADAL" clId="{4DAE203B-AA85-4611-BFC8-300E15634FD2}" dt="2022-10-14T18:57:58.242" v="24" actId="14100"/>
        <pc:sldMkLst>
          <pc:docMk/>
          <pc:sldMk cId="1537899067" sldId="258"/>
        </pc:sldMkLst>
        <pc:spChg chg="mod">
          <ac:chgData name="Dooley, A (Amanda)" userId="5c52e1b1-3d97-4463-bd0f-06ec11f1aaa2" providerId="ADAL" clId="{4DAE203B-AA85-4611-BFC8-300E15634FD2}" dt="2022-10-14T18:56:42.379" v="23" actId="1035"/>
          <ac:spMkLst>
            <pc:docMk/>
            <pc:sldMk cId="1537899067" sldId="258"/>
            <ac:spMk id="16" creationId="{C3BAE801-4FCD-B9B4-8DBD-548320CD921F}"/>
          </ac:spMkLst>
        </pc:spChg>
        <pc:spChg chg="mod">
          <ac:chgData name="Dooley, A (Amanda)" userId="5c52e1b1-3d97-4463-bd0f-06ec11f1aaa2" providerId="ADAL" clId="{4DAE203B-AA85-4611-BFC8-300E15634FD2}" dt="2022-10-14T18:56:42.379" v="23" actId="1035"/>
          <ac:spMkLst>
            <pc:docMk/>
            <pc:sldMk cId="1537899067" sldId="258"/>
            <ac:spMk id="17" creationId="{8306341D-C3AD-3883-A9BB-36AEAE5B4440}"/>
          </ac:spMkLst>
        </pc:spChg>
        <pc:spChg chg="mod">
          <ac:chgData name="Dooley, A (Amanda)" userId="5c52e1b1-3d97-4463-bd0f-06ec11f1aaa2" providerId="ADAL" clId="{4DAE203B-AA85-4611-BFC8-300E15634FD2}" dt="2022-10-14T18:56:42.379" v="23" actId="1035"/>
          <ac:spMkLst>
            <pc:docMk/>
            <pc:sldMk cId="1537899067" sldId="258"/>
            <ac:spMk id="18" creationId="{04F8AC83-6B85-EA02-234D-2551B85FAA45}"/>
          </ac:spMkLst>
        </pc:spChg>
        <pc:spChg chg="mod">
          <ac:chgData name="Dooley, A (Amanda)" userId="5c52e1b1-3d97-4463-bd0f-06ec11f1aaa2" providerId="ADAL" clId="{4DAE203B-AA85-4611-BFC8-300E15634FD2}" dt="2022-10-14T18:56:42.379" v="23" actId="1035"/>
          <ac:spMkLst>
            <pc:docMk/>
            <pc:sldMk cId="1537899067" sldId="258"/>
            <ac:spMk id="19" creationId="{025BBAF8-0D39-180C-CE66-57F0DE138100}"/>
          </ac:spMkLst>
        </pc:spChg>
        <pc:spChg chg="mod">
          <ac:chgData name="Dooley, A (Amanda)" userId="5c52e1b1-3d97-4463-bd0f-06ec11f1aaa2" providerId="ADAL" clId="{4DAE203B-AA85-4611-BFC8-300E15634FD2}" dt="2022-10-14T18:56:42.379" v="23" actId="1035"/>
          <ac:spMkLst>
            <pc:docMk/>
            <pc:sldMk cId="1537899067" sldId="258"/>
            <ac:spMk id="20" creationId="{78D484DF-8453-17D1-CD71-EF082E05E961}"/>
          </ac:spMkLst>
        </pc:spChg>
        <pc:spChg chg="mod">
          <ac:chgData name="Dooley, A (Amanda)" userId="5c52e1b1-3d97-4463-bd0f-06ec11f1aaa2" providerId="ADAL" clId="{4DAE203B-AA85-4611-BFC8-300E15634FD2}" dt="2022-10-14T18:56:42.379" v="23" actId="1035"/>
          <ac:spMkLst>
            <pc:docMk/>
            <pc:sldMk cId="1537899067" sldId="258"/>
            <ac:spMk id="21" creationId="{874CE854-9292-D04F-FC19-DD584398A16B}"/>
          </ac:spMkLst>
        </pc:spChg>
        <pc:spChg chg="mod">
          <ac:chgData name="Dooley, A (Amanda)" userId="5c52e1b1-3d97-4463-bd0f-06ec11f1aaa2" providerId="ADAL" clId="{4DAE203B-AA85-4611-BFC8-300E15634FD2}" dt="2022-10-14T18:56:42.379" v="23" actId="1035"/>
          <ac:spMkLst>
            <pc:docMk/>
            <pc:sldMk cId="1537899067" sldId="258"/>
            <ac:spMk id="22" creationId="{604D931D-3BA7-0750-34AD-896B20FA4675}"/>
          </ac:spMkLst>
        </pc:spChg>
        <pc:graphicFrameChg chg="mod modGraphic">
          <ac:chgData name="Dooley, A (Amanda)" userId="5c52e1b1-3d97-4463-bd0f-06ec11f1aaa2" providerId="ADAL" clId="{4DAE203B-AA85-4611-BFC8-300E15634FD2}" dt="2022-10-14T18:57:58.242" v="24" actId="14100"/>
          <ac:graphicFrameMkLst>
            <pc:docMk/>
            <pc:sldMk cId="1537899067" sldId="258"/>
            <ac:graphicFrameMk id="14" creationId="{2618053A-4F9D-DF82-9877-D9D8A29605A4}"/>
          </ac:graphicFrameMkLst>
        </pc:graphicFrameChg>
      </pc:sldChg>
      <pc:sldChg chg="modSp del mod">
        <pc:chgData name="Dooley, A (Amanda)" userId="5c52e1b1-3d97-4463-bd0f-06ec11f1aaa2" providerId="ADAL" clId="{4DAE203B-AA85-4611-BFC8-300E15634FD2}" dt="2022-10-14T19:00:24.408" v="51" actId="47"/>
        <pc:sldMkLst>
          <pc:docMk/>
          <pc:sldMk cId="1649136497" sldId="259"/>
        </pc:sldMkLst>
        <pc:spChg chg="mod">
          <ac:chgData name="Dooley, A (Amanda)" userId="5c52e1b1-3d97-4463-bd0f-06ec11f1aaa2" providerId="ADAL" clId="{4DAE203B-AA85-4611-BFC8-300E15634FD2}" dt="2022-10-14T18:58:40.387" v="25" actId="14100"/>
          <ac:spMkLst>
            <pc:docMk/>
            <pc:sldMk cId="1649136497" sldId="259"/>
            <ac:spMk id="22" creationId="{604D931D-3BA7-0750-34AD-896B20FA4675}"/>
          </ac:spMkLst>
        </pc:spChg>
        <pc:graphicFrameChg chg="mod modGraphic">
          <ac:chgData name="Dooley, A (Amanda)" userId="5c52e1b1-3d97-4463-bd0f-06ec11f1aaa2" providerId="ADAL" clId="{4DAE203B-AA85-4611-BFC8-300E15634FD2}" dt="2022-10-14T18:59:18.126" v="50" actId="14100"/>
          <ac:graphicFrameMkLst>
            <pc:docMk/>
            <pc:sldMk cId="1649136497" sldId="259"/>
            <ac:graphicFrameMk id="14" creationId="{2618053A-4F9D-DF82-9877-D9D8A29605A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29D11-3959-E449-B46C-3D5BF973BAD7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99E81-ABDE-9440-80ED-666771575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0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001B-AF36-0D4F-BFEA-7FEB5EF6F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39C89-1872-0345-BCB1-83BC20C34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41E9C-CD1C-5E49-A7ED-B6C3DA77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2296-18C5-5241-93AB-59EAEEF873C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53AAD-2DDD-2247-9108-DA5DAE04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79585-CBA1-C249-85DD-801EC4E49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292-7DE4-3B44-9EB8-A051DC71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2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1544-F64F-194C-9728-B431054E8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3FA85-72F4-6746-A59F-E3687D2CD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E0F32-286F-A24D-8702-0184E4A4C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2296-18C5-5241-93AB-59EAEEF873C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E1B9F-C23F-3D4C-806E-DEA65755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E5843-235B-2845-9B2E-CD6BAEA0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292-7DE4-3B44-9EB8-A051DC71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2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59B8-2344-D046-9B23-A62AB1160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B6774-71F0-B349-9108-2F3285B75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EBE8F-38EB-9741-81F6-D27770E23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2296-18C5-5241-93AB-59EAEEF873C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268B0-D02A-3F43-81B3-BFA47FCDA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E5961-90AD-B141-9F58-04C7EDFE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292-7DE4-3B44-9EB8-A051DC71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3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2EEE-71B5-2E44-90EC-6365AF3C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39C7F-E99C-9F45-8C33-F2F69D436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8E134-DFE5-2C4F-8799-B19990D38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2296-18C5-5241-93AB-59EAEEF873C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E73E2-FC16-804D-A90D-425E31EEE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3424E-8CB3-0E47-A2B6-37DD8C2E6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292-7DE4-3B44-9EB8-A051DC71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4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14C10-E9EC-6D4F-A6CB-71B11CB2F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50A71-312B-F642-ADA4-666306479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2488D-6E5D-C845-960C-9887BAE7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2296-18C5-5241-93AB-59EAEEF873C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A1E0A-4B91-CB46-8B94-3E9CBEC1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FA702-3174-3A4F-A6E1-5745C647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292-7DE4-3B44-9EB8-A051DC71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2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DD203-3231-F048-9E65-4063135C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5C00B-DC78-124D-8CDA-750FEEBA2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09EE3-B771-A34C-8DA6-D3ED5ACCF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61C3D-AADA-864F-A79C-81D10B371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2296-18C5-5241-93AB-59EAEEF873C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7DC06-8FE3-4D4B-940C-0D975906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CFCBE-E8A7-CE45-9657-A2A921257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292-7DE4-3B44-9EB8-A051DC71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FBF4-FBCA-1C43-A499-D210EF2D3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A5A28-C03F-514E-939A-7A455CB28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F2675-1DB2-2A4B-9FB0-007874280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09D4D9-71C5-7243-B5AF-200A8A151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F519A-AF07-FA49-8C3C-BE08C4F60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29395D-09E3-0F4F-8F0C-FA3509E6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2296-18C5-5241-93AB-59EAEEF873C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2DE664-2568-014C-9B2C-748F2202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FC0E05-5080-834E-B453-4683602E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292-7DE4-3B44-9EB8-A051DC71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7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68EF1-FD34-4E41-8803-F552D158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BD0A99-DB6F-3049-A139-085F2612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2296-18C5-5241-93AB-59EAEEF873C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61F3F-3633-E54B-A74B-F4347D9F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8079BE-99B5-EF49-8112-1CF427CF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292-7DE4-3B44-9EB8-A051DC71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7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113F39-3524-4C4F-9CEC-D3F286353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2296-18C5-5241-93AB-59EAEEF873C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293766-BBC6-5B49-AD08-51FB1A9A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8BCE0-4202-3E45-B1E4-F0668270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292-7DE4-3B44-9EB8-A051DC71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8943-E4C4-2C42-9E63-FACB3E81D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B3B3B-FD0E-5D4D-AE58-ED893ABA3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8F85F8-89BD-5F44-8804-123E3204D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FB7BE-580E-024B-B9BB-2319768B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2296-18C5-5241-93AB-59EAEEF873C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85BF6-85F9-574D-97A2-42514D85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795FD-41E0-FA46-81F3-52720574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292-7DE4-3B44-9EB8-A051DC71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9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99B1-4E91-C445-A49F-CD5569F77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AF722E-0457-D845-A3FB-17825F0F1F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4B19B-4E8C-A24C-B150-30EB529A3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E75F0-B465-C841-83EF-72A6806AB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2296-18C5-5241-93AB-59EAEEF873C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A0E2D-D749-1440-AD6D-5FAA5CE48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FDE253-22C9-2140-9A61-920E9E5D1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292-7DE4-3B44-9EB8-A051DC71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38A774-A82B-4442-B825-A2568238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D3D68-74F3-034D-97E6-C5134E62F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B0298-CA72-B844-91E3-A521543B3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2296-18C5-5241-93AB-59EAEEF873C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3EBD7-B193-9443-BF6C-590C1481E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03C5E-5044-9541-9D35-08E106CBD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49292-7DE4-3B44-9EB8-A051DC71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5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04D931D-3BA7-0750-34AD-896B20FA4675}"/>
              </a:ext>
            </a:extLst>
          </p:cNvPr>
          <p:cNvSpPr/>
          <p:nvPr/>
        </p:nvSpPr>
        <p:spPr>
          <a:xfrm>
            <a:off x="723900" y="1096914"/>
            <a:ext cx="2097837" cy="5127937"/>
          </a:xfrm>
          <a:prstGeom prst="rect">
            <a:avLst/>
          </a:prstGeom>
          <a:solidFill>
            <a:srgbClr val="04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C19834-F61A-FE67-92AD-32F2EFFBEA53}"/>
              </a:ext>
            </a:extLst>
          </p:cNvPr>
          <p:cNvSpPr txBox="1"/>
          <p:nvPr/>
        </p:nvSpPr>
        <p:spPr>
          <a:xfrm>
            <a:off x="614104" y="574848"/>
            <a:ext cx="4469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Journey Map Template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B71FC6-9A9B-D61D-4DF2-F861B0B76ECE}"/>
              </a:ext>
            </a:extLst>
          </p:cNvPr>
          <p:cNvCxnSpPr>
            <a:cxnSpLocks/>
          </p:cNvCxnSpPr>
          <p:nvPr/>
        </p:nvCxnSpPr>
        <p:spPr>
          <a:xfrm>
            <a:off x="723900" y="501445"/>
            <a:ext cx="10744200" cy="0"/>
          </a:xfrm>
          <a:prstGeom prst="line">
            <a:avLst/>
          </a:prstGeom>
          <a:ln w="38100">
            <a:solidFill>
              <a:srgbClr val="0499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C4CF779-8BB7-4595-12B4-2EDEE196C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07" y="6211488"/>
            <a:ext cx="1269184" cy="405163"/>
          </a:xfrm>
          <a:prstGeom prst="rect">
            <a:avLst/>
          </a:prstGeom>
        </p:spPr>
      </p:pic>
      <p:graphicFrame>
        <p:nvGraphicFramePr>
          <p:cNvPr id="14" name="Table 15">
            <a:extLst>
              <a:ext uri="{FF2B5EF4-FFF2-40B4-BE49-F238E27FC236}">
                <a16:creationId xmlns:a16="http://schemas.microsoft.com/office/drawing/2014/main" id="{2618053A-4F9D-DF82-9877-D9D8A29605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153147"/>
              </p:ext>
            </p:extLst>
          </p:nvPr>
        </p:nvGraphicFramePr>
        <p:xfrm>
          <a:off x="3104535" y="1059202"/>
          <a:ext cx="8376175" cy="5165648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740725">
                  <a:extLst>
                    <a:ext uri="{9D8B030D-6E8A-4147-A177-3AD203B41FA5}">
                      <a16:colId xmlns:a16="http://schemas.microsoft.com/office/drawing/2014/main" val="825345198"/>
                    </a:ext>
                  </a:extLst>
                </a:gridCol>
                <a:gridCol w="1667092">
                  <a:extLst>
                    <a:ext uri="{9D8B030D-6E8A-4147-A177-3AD203B41FA5}">
                      <a16:colId xmlns:a16="http://schemas.microsoft.com/office/drawing/2014/main" val="417192273"/>
                    </a:ext>
                  </a:extLst>
                </a:gridCol>
                <a:gridCol w="1695028">
                  <a:extLst>
                    <a:ext uri="{9D8B030D-6E8A-4147-A177-3AD203B41FA5}">
                      <a16:colId xmlns:a16="http://schemas.microsoft.com/office/drawing/2014/main" val="1181503060"/>
                    </a:ext>
                  </a:extLst>
                </a:gridCol>
                <a:gridCol w="1664577">
                  <a:extLst>
                    <a:ext uri="{9D8B030D-6E8A-4147-A177-3AD203B41FA5}">
                      <a16:colId xmlns:a16="http://schemas.microsoft.com/office/drawing/2014/main" val="1813608110"/>
                    </a:ext>
                  </a:extLst>
                </a:gridCol>
                <a:gridCol w="1608753">
                  <a:extLst>
                    <a:ext uri="{9D8B030D-6E8A-4147-A177-3AD203B41FA5}">
                      <a16:colId xmlns:a16="http://schemas.microsoft.com/office/drawing/2014/main" val="588221031"/>
                    </a:ext>
                  </a:extLst>
                </a:gridCol>
              </a:tblGrid>
              <a:tr h="735073">
                <a:tc>
                  <a:txBody>
                    <a:bodyPr/>
                    <a:lstStyle/>
                    <a:p>
                      <a:r>
                        <a:rPr lang="en-US" sz="800" b="1" i="0" u="none" spc="0" baseline="0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Journey Episodes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spc="0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phase of the experience are you describing? </a:t>
                      </a:r>
                    </a:p>
                    <a:p>
                      <a:endParaRPr lang="en-US" sz="800" b="1" i="0" u="none" spc="70" baseline="0" dirty="0">
                        <a:solidFill>
                          <a:srgbClr val="0499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[Episode Name]</a:t>
                      </a:r>
                    </a:p>
                    <a:p>
                      <a:r>
                        <a:rPr lang="en-US" sz="800" b="0" i="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[Episode Name]</a:t>
                      </a:r>
                    </a:p>
                    <a:p>
                      <a:r>
                        <a:rPr lang="en-US" sz="800" b="1" i="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800" b="0" i="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31775"/>
                      <a:r>
                        <a:rPr lang="en-US" sz="800" b="1" i="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[Episode Name]</a:t>
                      </a:r>
                    </a:p>
                    <a:p>
                      <a:pPr marL="0" indent="231775"/>
                      <a:r>
                        <a:rPr lang="en-US" sz="800" b="0" i="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  <a:p>
                      <a:pPr marL="0" indent="231775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31775"/>
                      <a:r>
                        <a:rPr lang="en-US" sz="800" b="1" i="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[Episode Name]</a:t>
                      </a:r>
                    </a:p>
                    <a:p>
                      <a:pPr marL="0" indent="231775"/>
                      <a:r>
                        <a:rPr lang="en-US" sz="800" b="1" i="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i="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52706"/>
                  </a:ext>
                </a:extLst>
              </a:tr>
              <a:tr h="857952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</a:p>
                    <a:p>
                      <a:r>
                        <a:rPr lang="en-US" sz="800" i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steps does the customer take during each episode? What information do they look for? What is their context?</a:t>
                      </a: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cap="none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"/>
                        </a:rPr>
                        <a:t>      </a:t>
                      </a:r>
                      <a:endParaRPr lang="en-US" sz="800" b="1" i="0" dirty="0">
                        <a:solidFill>
                          <a:srgbClr val="0499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056335"/>
                  </a:ext>
                </a:extLst>
              </a:tr>
              <a:tr h="612195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Needs and Pains</a:t>
                      </a:r>
                    </a:p>
                    <a:p>
                      <a:r>
                        <a:rPr lang="en-US" sz="800" i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does the customer want to achieve or avoid?</a:t>
                      </a: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cap="none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"/>
                        </a:rPr>
                        <a:t>      </a:t>
                      </a:r>
                      <a:endParaRPr lang="en-US" sz="800" b="1" i="0" dirty="0">
                        <a:solidFill>
                          <a:srgbClr val="0499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485912"/>
                  </a:ext>
                </a:extLst>
              </a:tr>
              <a:tr h="612195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Quotes</a:t>
                      </a:r>
                    </a:p>
                    <a:p>
                      <a:r>
                        <a:rPr lang="en-US" sz="800" i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the customer saying about this experience?</a:t>
                      </a: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cap="none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"/>
                        </a:rPr>
                        <a:t>      </a:t>
                      </a:r>
                      <a:endParaRPr lang="en-US" sz="800" b="1" i="0" dirty="0">
                        <a:solidFill>
                          <a:srgbClr val="0499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850501"/>
                  </a:ext>
                </a:extLst>
              </a:tr>
              <a:tr h="735073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Feeling</a:t>
                      </a:r>
                    </a:p>
                    <a:p>
                      <a:r>
                        <a:rPr lang="en-US" sz="800" i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the customer feeling? Use </a:t>
                      </a:r>
                      <a:r>
                        <a:rPr lang="en-US" sz="800" b="1" i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emojis </a:t>
                      </a:r>
                      <a:r>
                        <a:rPr lang="en-US" sz="800" i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express more emotions.</a:t>
                      </a: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cap="none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"/>
                        </a:rPr>
                        <a:t>      </a:t>
                      </a:r>
                      <a:endParaRPr lang="en-US" sz="800" b="1" i="0" dirty="0">
                        <a:solidFill>
                          <a:srgbClr val="0499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433217"/>
                  </a:ext>
                </a:extLst>
              </a:tr>
              <a:tr h="366439">
                <a:tc>
                  <a:txBody>
                    <a:bodyPr/>
                    <a:lstStyle/>
                    <a:p>
                      <a:r>
                        <a:rPr lang="en-US" sz="800" b="1" i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Insights</a:t>
                      </a: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0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0FC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cap="none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"/>
                        </a:rPr>
                        <a:t>      </a:t>
                      </a:r>
                      <a:endParaRPr lang="en-US" sz="800" b="1" i="0" dirty="0">
                        <a:solidFill>
                          <a:srgbClr val="0499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0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0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0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448356"/>
                  </a:ext>
                </a:extLst>
              </a:tr>
              <a:tr h="719693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Opportunities</a:t>
                      </a:r>
                    </a:p>
                    <a:p>
                      <a:r>
                        <a:rPr lang="en-US" sz="800" i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changes do we need to make to improve this part of the customer journey?</a:t>
                      </a: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411451"/>
                  </a:ext>
                </a:extLst>
              </a:tr>
              <a:tr h="489317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ownership</a:t>
                      </a:r>
                    </a:p>
                    <a:p>
                      <a:r>
                        <a:rPr lang="en-US" sz="800" i="1" dirty="0">
                          <a:solidFill>
                            <a:srgbClr val="0499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 is in the lead on this?</a:t>
                      </a: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rgbClr val="0499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1" i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4733" marR="124733" marT="124733" marB="124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3717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3BAE801-4FCD-B9B4-8DBD-548320CD921F}"/>
              </a:ext>
            </a:extLst>
          </p:cNvPr>
          <p:cNvSpPr txBox="1"/>
          <p:nvPr/>
        </p:nvSpPr>
        <p:spPr>
          <a:xfrm>
            <a:off x="1345163" y="1301297"/>
            <a:ext cx="8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06341D-C3AD-3883-A9BB-36AEAE5B4440}"/>
              </a:ext>
            </a:extLst>
          </p:cNvPr>
          <p:cNvSpPr txBox="1"/>
          <p:nvPr/>
        </p:nvSpPr>
        <p:spPr>
          <a:xfrm>
            <a:off x="918025" y="1682045"/>
            <a:ext cx="1709586" cy="54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and Background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name and background of the customer that is interacting with our company?</a:t>
            </a:r>
            <a:endParaRPr lang="en-US" sz="8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F8AC83-6B85-EA02-234D-2551B85FAA45}"/>
              </a:ext>
            </a:extLst>
          </p:cNvPr>
          <p:cNvSpPr txBox="1"/>
          <p:nvPr/>
        </p:nvSpPr>
        <p:spPr>
          <a:xfrm>
            <a:off x="918026" y="2396904"/>
            <a:ext cx="170958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Journey Scenario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this customer trying to accomplish with our company?</a:t>
            </a:r>
            <a:endParaRPr lang="en-US" sz="8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5BBAF8-0D39-180C-CE66-57F0DE138100}"/>
              </a:ext>
            </a:extLst>
          </p:cNvPr>
          <p:cNvSpPr txBox="1"/>
          <p:nvPr/>
        </p:nvSpPr>
        <p:spPr>
          <a:xfrm>
            <a:off x="918026" y="3111763"/>
            <a:ext cx="1709585" cy="54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Goals and Expectations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customer want as the outcome of this scenario?  What do they expect from us?</a:t>
            </a:r>
            <a:endParaRPr lang="en-US" sz="8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D484DF-8453-17D1-CD71-EF082E05E961}"/>
              </a:ext>
            </a:extLst>
          </p:cNvPr>
          <p:cNvSpPr txBox="1"/>
          <p:nvPr/>
        </p:nvSpPr>
        <p:spPr>
          <a:xfrm>
            <a:off x="918025" y="3957427"/>
            <a:ext cx="170958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Challenges</a:t>
            </a:r>
            <a:br>
              <a:rPr lang="en-US" sz="8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potential challenges they might run into during the scenario?</a:t>
            </a:r>
            <a:endParaRPr lang="en-US" sz="8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4CE854-9292-D04F-FC19-DD584398A16B}"/>
              </a:ext>
            </a:extLst>
          </p:cNvPr>
          <p:cNvSpPr txBox="1"/>
          <p:nvPr/>
        </p:nvSpPr>
        <p:spPr>
          <a:xfrm>
            <a:off x="918025" y="4803091"/>
            <a:ext cx="170958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Notes</a:t>
            </a:r>
            <a:endParaRPr lang="en-US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99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00943EFCC6F647BB968AE2435E86D7" ma:contentTypeVersion="6" ma:contentTypeDescription="Create a new document." ma:contentTypeScope="" ma:versionID="56ba1b795ba050e9df607b1746513e09">
  <xsd:schema xmlns:xsd="http://www.w3.org/2001/XMLSchema" xmlns:xs="http://www.w3.org/2001/XMLSchema" xmlns:p="http://schemas.microsoft.com/office/2006/metadata/properties" xmlns:ns2="0f5a9be3-1035-401f-a638-df8fb8c59d9c" targetNamespace="http://schemas.microsoft.com/office/2006/metadata/properties" ma:root="true" ma:fieldsID="aca9665f90625057c22cd3924f531812" ns2:_="">
    <xsd:import namespace="0f5a9be3-1035-401f-a638-df8fb8c59d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5a9be3-1035-401f-a638-df8fb8c59d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9A3983-6E83-402F-BF01-1DC3A841CD5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B20216E-7EFE-4C58-B38F-26B138CF91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5a9be3-1035-401f-a638-df8fb8c59d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8A0ACF-519E-4C2E-9AE3-E1044C13D5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208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Lynch</dc:creator>
  <cp:lastModifiedBy>Dooley, A (Amanda)</cp:lastModifiedBy>
  <cp:revision>74</cp:revision>
  <dcterms:created xsi:type="dcterms:W3CDTF">2022-05-23T23:44:09Z</dcterms:created>
  <dcterms:modified xsi:type="dcterms:W3CDTF">2022-10-14T19:00:34Z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0x0101005400943EFCC6F647BB968AE2435E86D7</vt:lpwstr>
  </property>
</Properties>
</file>