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65" d="100"/>
          <a:sy n="65" d="100"/>
        </p:scale>
        <p:origin x="9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11/18/2020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11/18/2020</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11/18/2020</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11/18/2020</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11/18/2020</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11/18/2020</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11/18/2020</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11/18/2020</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11/18/2020</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11/18/2020</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11/18/2020</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11/18/2020</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11/18/2020</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2020-11-18T11:45:36Z</dcterms:modified>
</cp:coreProperties>
</file>